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-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8F79-58E7-49CF-945A-43FFD76AC8D7}" type="datetimeFigureOut">
              <a:rPr lang="pl-PL" smtClean="0"/>
              <a:t>23.08.2021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AFEF-043A-4B79-A27E-59BF451BE1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635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8F79-58E7-49CF-945A-43FFD76AC8D7}" type="datetimeFigureOut">
              <a:rPr lang="pl-PL" smtClean="0"/>
              <a:t>23.08.2021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AFEF-043A-4B79-A27E-59BF451BE1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5432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8F79-58E7-49CF-945A-43FFD76AC8D7}" type="datetimeFigureOut">
              <a:rPr lang="pl-PL" smtClean="0"/>
              <a:t>23.08.2021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AFEF-043A-4B79-A27E-59BF451BE1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7223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8F79-58E7-49CF-945A-43FFD76AC8D7}" type="datetimeFigureOut">
              <a:rPr lang="pl-PL" smtClean="0"/>
              <a:t>23.08.2021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AFEF-043A-4B79-A27E-59BF451BE1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449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8F79-58E7-49CF-945A-43FFD76AC8D7}" type="datetimeFigureOut">
              <a:rPr lang="pl-PL" smtClean="0"/>
              <a:t>23.08.2021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AFEF-043A-4B79-A27E-59BF451BE1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452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8F79-58E7-49CF-945A-43FFD76AC8D7}" type="datetimeFigureOut">
              <a:rPr lang="pl-PL" smtClean="0"/>
              <a:t>23.08.2021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AFEF-043A-4B79-A27E-59BF451BE1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36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8F79-58E7-49CF-945A-43FFD76AC8D7}" type="datetimeFigureOut">
              <a:rPr lang="pl-PL" smtClean="0"/>
              <a:t>23.08.2021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AFEF-043A-4B79-A27E-59BF451BE1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099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8F79-58E7-49CF-945A-43FFD76AC8D7}" type="datetimeFigureOut">
              <a:rPr lang="pl-PL" smtClean="0"/>
              <a:t>23.08.2021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AFEF-043A-4B79-A27E-59BF451BE1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1325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8F79-58E7-49CF-945A-43FFD76AC8D7}" type="datetimeFigureOut">
              <a:rPr lang="pl-PL" smtClean="0"/>
              <a:t>23.08.2021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AFEF-043A-4B79-A27E-59BF451BE1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3142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8F79-58E7-49CF-945A-43FFD76AC8D7}" type="datetimeFigureOut">
              <a:rPr lang="pl-PL" smtClean="0"/>
              <a:t>23.08.2021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AFEF-043A-4B79-A27E-59BF451BE1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6980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8F79-58E7-49CF-945A-43FFD76AC8D7}" type="datetimeFigureOut">
              <a:rPr lang="pl-PL" smtClean="0"/>
              <a:t>23.08.2021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AFEF-043A-4B79-A27E-59BF451BE1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7711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E8F79-58E7-49CF-945A-43FFD76AC8D7}" type="datetimeFigureOut">
              <a:rPr lang="pl-PL" smtClean="0"/>
              <a:t>23.08.2021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1AFEF-043A-4B79-A27E-59BF451BE1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384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67288">
            <a:off x="245284" y="1164550"/>
            <a:ext cx="4850256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197" y="477672"/>
            <a:ext cx="4850256" cy="6858000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42032">
            <a:off x="6432672" y="1813898"/>
            <a:ext cx="48502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80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Kasia</dc:creator>
  <cp:lastModifiedBy>Kasia</cp:lastModifiedBy>
  <cp:revision>1</cp:revision>
  <dcterms:created xsi:type="dcterms:W3CDTF">2021-08-23T06:27:04Z</dcterms:created>
  <dcterms:modified xsi:type="dcterms:W3CDTF">2021-08-23T06:28:21Z</dcterms:modified>
</cp:coreProperties>
</file>